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Raleway"/>
      <p:regular r:id="rId9"/>
      <p:bold r:id="rId10"/>
      <p:italic r:id="rId11"/>
      <p:boldItalic r:id="rId12"/>
    </p:embeddedFont>
    <p:embeddedFont>
      <p:font typeface="La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italic.fntdata"/><Relationship Id="rId10" Type="http://schemas.openxmlformats.org/officeDocument/2006/relationships/font" Target="fonts/Raleway-bold.fntdata"/><Relationship Id="rId13" Type="http://schemas.openxmlformats.org/officeDocument/2006/relationships/font" Target="fonts/Lato-regular.fntdata"/><Relationship Id="rId12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aleway-regular.fntdata"/><Relationship Id="rId15" Type="http://schemas.openxmlformats.org/officeDocument/2006/relationships/font" Target="fonts/Lato-italic.fntdata"/><Relationship Id="rId14" Type="http://schemas.openxmlformats.org/officeDocument/2006/relationships/font" Target="fonts/Lato-bold.fntdata"/><Relationship Id="rId16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963cca27c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963cca27c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963cca27c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963cca27c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3300" y="152400"/>
            <a:ext cx="229740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 Test!</a:t>
            </a:r>
            <a:endParaRPr/>
          </a:p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file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3300" y="152400"/>
            <a:ext cx="229740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